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29160788" cy="41760775"/>
  <p:notesSz cx="6858000" cy="9144000"/>
  <p:defaultTextStyle>
    <a:defPPr>
      <a:defRPr lang="zh-CN"/>
    </a:defPPr>
    <a:lvl1pPr marL="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1pPr>
    <a:lvl2pPr marL="170211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2pPr>
    <a:lvl3pPr marL="340422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3pPr>
    <a:lvl4pPr marL="510633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4pPr>
    <a:lvl5pPr marL="680844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5pPr>
    <a:lvl6pPr marL="8510549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6pPr>
    <a:lvl7pPr marL="10212659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7pPr>
    <a:lvl8pPr marL="11914769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8pPr>
    <a:lvl9pPr marL="13616879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153">
          <p15:clr>
            <a:srgbClr val="A4A3A4"/>
          </p15:clr>
        </p15:guide>
        <p15:guide id="2" pos="91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0314" autoAdjust="0"/>
  </p:normalViewPr>
  <p:slideViewPr>
    <p:cSldViewPr snapToGrid="0">
      <p:cViewPr>
        <p:scale>
          <a:sx n="32" d="100"/>
          <a:sy n="32" d="100"/>
        </p:scale>
        <p:origin x="917" y="19"/>
      </p:cViewPr>
      <p:guideLst>
        <p:guide orient="horz" pos="13153"/>
        <p:guide pos="91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F8FCE-7F25-4782-AA1F-0127F80119A0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1088" y="1143000"/>
            <a:ext cx="21558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089B5-7256-485D-B097-094E7529AA2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03118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6089B5-7256-485D-B097-094E7529AA2D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0247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7059" y="6834463"/>
            <a:ext cx="24786670" cy="14538936"/>
          </a:xfrm>
        </p:spPr>
        <p:txBody>
          <a:bodyPr anchor="b"/>
          <a:lstStyle>
            <a:lvl1pPr algn="ctr">
              <a:defRPr sz="1913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45099" y="21934077"/>
            <a:ext cx="21870591" cy="10082517"/>
          </a:xfrm>
        </p:spPr>
        <p:txBody>
          <a:bodyPr/>
          <a:lstStyle>
            <a:lvl1pPr marL="0" indent="0" algn="ctr">
              <a:buNone/>
              <a:defRPr sz="7654"/>
            </a:lvl1pPr>
            <a:lvl2pPr marL="1458057" indent="0" algn="ctr">
              <a:buNone/>
              <a:defRPr sz="6378"/>
            </a:lvl2pPr>
            <a:lvl3pPr marL="2916113" indent="0" algn="ctr">
              <a:buNone/>
              <a:defRPr sz="5740"/>
            </a:lvl3pPr>
            <a:lvl4pPr marL="4374170" indent="0" algn="ctr">
              <a:buNone/>
              <a:defRPr sz="5103"/>
            </a:lvl4pPr>
            <a:lvl5pPr marL="5832226" indent="0" algn="ctr">
              <a:buNone/>
              <a:defRPr sz="5103"/>
            </a:lvl5pPr>
            <a:lvl6pPr marL="7290283" indent="0" algn="ctr">
              <a:buNone/>
              <a:defRPr sz="5103"/>
            </a:lvl6pPr>
            <a:lvl7pPr marL="8748339" indent="0" algn="ctr">
              <a:buNone/>
              <a:defRPr sz="5103"/>
            </a:lvl7pPr>
            <a:lvl8pPr marL="10206396" indent="0" algn="ctr">
              <a:buNone/>
              <a:defRPr sz="5103"/>
            </a:lvl8pPr>
            <a:lvl9pPr marL="11664452" indent="0" algn="ctr">
              <a:buNone/>
              <a:defRPr sz="5103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2025/1/22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492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2025/1/22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861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868190" y="2223375"/>
            <a:ext cx="6287795" cy="35390326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04806" y="2223375"/>
            <a:ext cx="18498875" cy="35390326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2025/1/22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4186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2025/1/22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8710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618" y="10411206"/>
            <a:ext cx="25151180" cy="17371319"/>
          </a:xfrm>
        </p:spPr>
        <p:txBody>
          <a:bodyPr anchor="b"/>
          <a:lstStyle>
            <a:lvl1pPr>
              <a:defRPr sz="1913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9618" y="27946864"/>
            <a:ext cx="25151180" cy="9135166"/>
          </a:xfrm>
        </p:spPr>
        <p:txBody>
          <a:bodyPr/>
          <a:lstStyle>
            <a:lvl1pPr marL="0" indent="0">
              <a:buNone/>
              <a:defRPr sz="7654">
                <a:solidFill>
                  <a:schemeClr val="tx1"/>
                </a:solidFill>
              </a:defRPr>
            </a:lvl1pPr>
            <a:lvl2pPr marL="1458057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2pPr>
            <a:lvl3pPr marL="2916113" indent="0">
              <a:buNone/>
              <a:defRPr sz="5740">
                <a:solidFill>
                  <a:schemeClr val="tx1">
                    <a:tint val="75000"/>
                  </a:schemeClr>
                </a:solidFill>
              </a:defRPr>
            </a:lvl3pPr>
            <a:lvl4pPr marL="4374170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4pPr>
            <a:lvl5pPr marL="5832226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5pPr>
            <a:lvl6pPr marL="7290283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6pPr>
            <a:lvl7pPr marL="8748339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7pPr>
            <a:lvl8pPr marL="10206396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8pPr>
            <a:lvl9pPr marL="11664452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2025/1/22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7230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4804" y="11116873"/>
            <a:ext cx="12393335" cy="2649682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62649" y="11116873"/>
            <a:ext cx="12393335" cy="2649682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2025/1/22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1691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602" y="2223383"/>
            <a:ext cx="25151180" cy="807182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8606" y="10237193"/>
            <a:ext cx="12336378" cy="5017090"/>
          </a:xfrm>
        </p:spPr>
        <p:txBody>
          <a:bodyPr anchor="b"/>
          <a:lstStyle>
            <a:lvl1pPr marL="0" indent="0">
              <a:buNone/>
              <a:defRPr sz="7654" b="1"/>
            </a:lvl1pPr>
            <a:lvl2pPr marL="1458057" indent="0">
              <a:buNone/>
              <a:defRPr sz="6378" b="1"/>
            </a:lvl2pPr>
            <a:lvl3pPr marL="2916113" indent="0">
              <a:buNone/>
              <a:defRPr sz="5740" b="1"/>
            </a:lvl3pPr>
            <a:lvl4pPr marL="4374170" indent="0">
              <a:buNone/>
              <a:defRPr sz="5103" b="1"/>
            </a:lvl4pPr>
            <a:lvl5pPr marL="5832226" indent="0">
              <a:buNone/>
              <a:defRPr sz="5103" b="1"/>
            </a:lvl5pPr>
            <a:lvl6pPr marL="7290283" indent="0">
              <a:buNone/>
              <a:defRPr sz="5103" b="1"/>
            </a:lvl6pPr>
            <a:lvl7pPr marL="8748339" indent="0">
              <a:buNone/>
              <a:defRPr sz="5103" b="1"/>
            </a:lvl7pPr>
            <a:lvl8pPr marL="10206396" indent="0">
              <a:buNone/>
              <a:defRPr sz="5103" b="1"/>
            </a:lvl8pPr>
            <a:lvl9pPr marL="11664452" indent="0">
              <a:buNone/>
              <a:defRPr sz="5103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08606" y="15254283"/>
            <a:ext cx="12336378" cy="2243675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762651" y="10237193"/>
            <a:ext cx="12397133" cy="5017090"/>
          </a:xfrm>
        </p:spPr>
        <p:txBody>
          <a:bodyPr anchor="b"/>
          <a:lstStyle>
            <a:lvl1pPr marL="0" indent="0">
              <a:buNone/>
              <a:defRPr sz="7654" b="1"/>
            </a:lvl1pPr>
            <a:lvl2pPr marL="1458057" indent="0">
              <a:buNone/>
              <a:defRPr sz="6378" b="1"/>
            </a:lvl2pPr>
            <a:lvl3pPr marL="2916113" indent="0">
              <a:buNone/>
              <a:defRPr sz="5740" b="1"/>
            </a:lvl3pPr>
            <a:lvl4pPr marL="4374170" indent="0">
              <a:buNone/>
              <a:defRPr sz="5103" b="1"/>
            </a:lvl4pPr>
            <a:lvl5pPr marL="5832226" indent="0">
              <a:buNone/>
              <a:defRPr sz="5103" b="1"/>
            </a:lvl5pPr>
            <a:lvl6pPr marL="7290283" indent="0">
              <a:buNone/>
              <a:defRPr sz="5103" b="1"/>
            </a:lvl6pPr>
            <a:lvl7pPr marL="8748339" indent="0">
              <a:buNone/>
              <a:defRPr sz="5103" b="1"/>
            </a:lvl7pPr>
            <a:lvl8pPr marL="10206396" indent="0">
              <a:buNone/>
              <a:defRPr sz="5103" b="1"/>
            </a:lvl8pPr>
            <a:lvl9pPr marL="11664452" indent="0">
              <a:buNone/>
              <a:defRPr sz="5103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762651" y="15254283"/>
            <a:ext cx="12397133" cy="2243675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2025/1/22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3634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2025/1/22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1224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2025/1/22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765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602" y="2784052"/>
            <a:ext cx="9405113" cy="9744181"/>
          </a:xfrm>
        </p:spPr>
        <p:txBody>
          <a:bodyPr anchor="b"/>
          <a:lstStyle>
            <a:lvl1pPr>
              <a:defRPr sz="1020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97133" y="6012788"/>
            <a:ext cx="14762649" cy="29677217"/>
          </a:xfrm>
        </p:spPr>
        <p:txBody>
          <a:bodyPr/>
          <a:lstStyle>
            <a:lvl1pPr>
              <a:defRPr sz="10205"/>
            </a:lvl1pPr>
            <a:lvl2pPr>
              <a:defRPr sz="8929"/>
            </a:lvl2pPr>
            <a:lvl3pPr>
              <a:defRPr sz="7654"/>
            </a:lvl3pPr>
            <a:lvl4pPr>
              <a:defRPr sz="6378"/>
            </a:lvl4pPr>
            <a:lvl5pPr>
              <a:defRPr sz="6378"/>
            </a:lvl5pPr>
            <a:lvl6pPr>
              <a:defRPr sz="6378"/>
            </a:lvl6pPr>
            <a:lvl7pPr>
              <a:defRPr sz="6378"/>
            </a:lvl7pPr>
            <a:lvl8pPr>
              <a:defRPr sz="6378"/>
            </a:lvl8pPr>
            <a:lvl9pPr>
              <a:defRPr sz="6378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8602" y="12528233"/>
            <a:ext cx="9405113" cy="23210100"/>
          </a:xfrm>
        </p:spPr>
        <p:txBody>
          <a:bodyPr/>
          <a:lstStyle>
            <a:lvl1pPr marL="0" indent="0">
              <a:buNone/>
              <a:defRPr sz="5103"/>
            </a:lvl1pPr>
            <a:lvl2pPr marL="1458057" indent="0">
              <a:buNone/>
              <a:defRPr sz="4465"/>
            </a:lvl2pPr>
            <a:lvl3pPr marL="2916113" indent="0">
              <a:buNone/>
              <a:defRPr sz="3827"/>
            </a:lvl3pPr>
            <a:lvl4pPr marL="4374170" indent="0">
              <a:buNone/>
              <a:defRPr sz="3189"/>
            </a:lvl4pPr>
            <a:lvl5pPr marL="5832226" indent="0">
              <a:buNone/>
              <a:defRPr sz="3189"/>
            </a:lvl5pPr>
            <a:lvl6pPr marL="7290283" indent="0">
              <a:buNone/>
              <a:defRPr sz="3189"/>
            </a:lvl6pPr>
            <a:lvl7pPr marL="8748339" indent="0">
              <a:buNone/>
              <a:defRPr sz="3189"/>
            </a:lvl7pPr>
            <a:lvl8pPr marL="10206396" indent="0">
              <a:buNone/>
              <a:defRPr sz="3189"/>
            </a:lvl8pPr>
            <a:lvl9pPr marL="11664452" indent="0">
              <a:buNone/>
              <a:defRPr sz="3189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2025/1/22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1575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602" y="2784052"/>
            <a:ext cx="9405113" cy="9744181"/>
          </a:xfrm>
        </p:spPr>
        <p:txBody>
          <a:bodyPr anchor="b"/>
          <a:lstStyle>
            <a:lvl1pPr>
              <a:defRPr sz="1020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397133" y="6012788"/>
            <a:ext cx="14762649" cy="29677217"/>
          </a:xfrm>
        </p:spPr>
        <p:txBody>
          <a:bodyPr anchor="t"/>
          <a:lstStyle>
            <a:lvl1pPr marL="0" indent="0">
              <a:buNone/>
              <a:defRPr sz="10205"/>
            </a:lvl1pPr>
            <a:lvl2pPr marL="1458057" indent="0">
              <a:buNone/>
              <a:defRPr sz="8929"/>
            </a:lvl2pPr>
            <a:lvl3pPr marL="2916113" indent="0">
              <a:buNone/>
              <a:defRPr sz="7654"/>
            </a:lvl3pPr>
            <a:lvl4pPr marL="4374170" indent="0">
              <a:buNone/>
              <a:defRPr sz="6378"/>
            </a:lvl4pPr>
            <a:lvl5pPr marL="5832226" indent="0">
              <a:buNone/>
              <a:defRPr sz="6378"/>
            </a:lvl5pPr>
            <a:lvl6pPr marL="7290283" indent="0">
              <a:buNone/>
              <a:defRPr sz="6378"/>
            </a:lvl6pPr>
            <a:lvl7pPr marL="8748339" indent="0">
              <a:buNone/>
              <a:defRPr sz="6378"/>
            </a:lvl7pPr>
            <a:lvl8pPr marL="10206396" indent="0">
              <a:buNone/>
              <a:defRPr sz="6378"/>
            </a:lvl8pPr>
            <a:lvl9pPr marL="11664452" indent="0">
              <a:buNone/>
              <a:defRPr sz="6378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8602" y="12528233"/>
            <a:ext cx="9405113" cy="23210100"/>
          </a:xfrm>
        </p:spPr>
        <p:txBody>
          <a:bodyPr/>
          <a:lstStyle>
            <a:lvl1pPr marL="0" indent="0">
              <a:buNone/>
              <a:defRPr sz="5103"/>
            </a:lvl1pPr>
            <a:lvl2pPr marL="1458057" indent="0">
              <a:buNone/>
              <a:defRPr sz="4465"/>
            </a:lvl2pPr>
            <a:lvl3pPr marL="2916113" indent="0">
              <a:buNone/>
              <a:defRPr sz="3827"/>
            </a:lvl3pPr>
            <a:lvl4pPr marL="4374170" indent="0">
              <a:buNone/>
              <a:defRPr sz="3189"/>
            </a:lvl4pPr>
            <a:lvl5pPr marL="5832226" indent="0">
              <a:buNone/>
              <a:defRPr sz="3189"/>
            </a:lvl5pPr>
            <a:lvl6pPr marL="7290283" indent="0">
              <a:buNone/>
              <a:defRPr sz="3189"/>
            </a:lvl6pPr>
            <a:lvl7pPr marL="8748339" indent="0">
              <a:buNone/>
              <a:defRPr sz="3189"/>
            </a:lvl7pPr>
            <a:lvl8pPr marL="10206396" indent="0">
              <a:buNone/>
              <a:defRPr sz="3189"/>
            </a:lvl8pPr>
            <a:lvl9pPr marL="11664452" indent="0">
              <a:buNone/>
              <a:defRPr sz="3189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2025/1/22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6681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04804" y="2223383"/>
            <a:ext cx="25151180" cy="8071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4804" y="11116873"/>
            <a:ext cx="25151180" cy="26496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04804" y="38706061"/>
            <a:ext cx="6561177" cy="2223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795C7-05E2-4CA5-AF09-BF3FCFFC1E78}" type="datetimeFigureOut">
              <a:rPr lang="zh-CN" altLang="en-US" smtClean="0"/>
              <a:pPr/>
              <a:t>2025/1/22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59511" y="38706061"/>
            <a:ext cx="9841766" cy="2223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594807" y="38706061"/>
            <a:ext cx="6561177" cy="2223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799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916113" rtl="0" eaLnBrk="1" latinLnBrk="0" hangingPunct="1">
        <a:lnSpc>
          <a:spcPct val="90000"/>
        </a:lnSpc>
        <a:spcBef>
          <a:spcPct val="0"/>
        </a:spcBef>
        <a:buNone/>
        <a:defRPr sz="1403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9028" indent="-729028" algn="l" defTabSz="2916113" rtl="0" eaLnBrk="1" latinLnBrk="0" hangingPunct="1">
        <a:lnSpc>
          <a:spcPct val="90000"/>
        </a:lnSpc>
        <a:spcBef>
          <a:spcPts val="3189"/>
        </a:spcBef>
        <a:buFont typeface="Arial" panose="020B0604020202020204" pitchFamily="34" charset="0"/>
        <a:buChar char="•"/>
        <a:defRPr sz="8929" kern="1200">
          <a:solidFill>
            <a:schemeClr val="tx1"/>
          </a:solidFill>
          <a:latin typeface="+mn-lt"/>
          <a:ea typeface="+mn-ea"/>
          <a:cs typeface="+mn-cs"/>
        </a:defRPr>
      </a:lvl1pPr>
      <a:lvl2pPr marL="2187085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7654" kern="1200">
          <a:solidFill>
            <a:schemeClr val="tx1"/>
          </a:solidFill>
          <a:latin typeface="+mn-lt"/>
          <a:ea typeface="+mn-ea"/>
          <a:cs typeface="+mn-cs"/>
        </a:defRPr>
      </a:lvl2pPr>
      <a:lvl3pPr marL="3645141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5103198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4pPr>
      <a:lvl5pPr marL="6561254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5pPr>
      <a:lvl6pPr marL="8019311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6pPr>
      <a:lvl7pPr marL="9477367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7pPr>
      <a:lvl8pPr marL="10935424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8pPr>
      <a:lvl9pPr marL="12393480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1pPr>
      <a:lvl2pPr marL="1458057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2pPr>
      <a:lvl3pPr marL="2916113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3pPr>
      <a:lvl4pPr marL="4374170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4pPr>
      <a:lvl5pPr marL="5832226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5pPr>
      <a:lvl6pPr marL="7290283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6pPr>
      <a:lvl7pPr marL="8748339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7pPr>
      <a:lvl8pPr marL="10206396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8pPr>
      <a:lvl9pPr marL="11664452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62708" y="6209179"/>
            <a:ext cx="201168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800" b="1" dirty="0"/>
              <a:t>Title</a:t>
            </a:r>
          </a:p>
          <a:p>
            <a:pPr algn="ctr"/>
            <a:r>
              <a:rPr lang="en-US" altLang="zh-CN" sz="7200" i="1" dirty="0"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</a:p>
          <a:p>
            <a:pPr algn="ctr"/>
            <a:r>
              <a:rPr lang="en-US" altLang="zh-CN" sz="7200" i="1" dirty="0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endParaRPr lang="zh-CN" altLang="en-US" sz="7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152076" y="6209179"/>
            <a:ext cx="5807461" cy="5509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zh-CN" sz="8800" b="1" dirty="0"/>
          </a:p>
          <a:p>
            <a:pPr algn="ctr"/>
            <a:r>
              <a:rPr lang="en-US" altLang="zh-CN" sz="8800" b="1" dirty="0"/>
              <a:t>LOGO</a:t>
            </a:r>
          </a:p>
          <a:p>
            <a:pPr algn="ctr"/>
            <a:endParaRPr lang="en-US" altLang="zh-CN" sz="8800" b="1" dirty="0"/>
          </a:p>
          <a:p>
            <a:pPr algn="ctr"/>
            <a:endParaRPr lang="zh-CN" altLang="en-US" sz="8800" b="1" dirty="0"/>
          </a:p>
        </p:txBody>
      </p:sp>
      <p:sp>
        <p:nvSpPr>
          <p:cNvPr id="8" name="TextBox 16"/>
          <p:cNvSpPr txBox="1"/>
          <p:nvPr/>
        </p:nvSpPr>
        <p:spPr>
          <a:xfrm>
            <a:off x="0" y="13013058"/>
            <a:ext cx="29160788" cy="507831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zh-CN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11689619"/>
            <a:ext cx="434606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000" b="1" i="1" dirty="0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endParaRPr lang="zh-CN" altLang="en-US" sz="8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0" y="18219643"/>
            <a:ext cx="29201788" cy="0"/>
          </a:xfrm>
          <a:prstGeom prst="line">
            <a:avLst/>
          </a:prstGeom>
          <a:ln w="2540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0" y="18401400"/>
            <a:ext cx="225613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000" b="1" i="1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zh-CN" altLang="en-US" sz="8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6"/>
          <p:cNvSpPr txBox="1"/>
          <p:nvPr/>
        </p:nvSpPr>
        <p:spPr>
          <a:xfrm>
            <a:off x="0" y="13085273"/>
            <a:ext cx="29160788" cy="9233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en-US" altLang="zh-CN" sz="5400" dirty="0">
                <a:latin typeface="Arial" pitchFamily="34" charset="0"/>
                <a:cs typeface="Arial" pitchFamily="34" charset="0"/>
              </a:rPr>
              <a:t>Abstract here</a:t>
            </a:r>
          </a:p>
        </p:txBody>
      </p:sp>
      <p:sp>
        <p:nvSpPr>
          <p:cNvPr id="13" name="矩形 11"/>
          <p:cNvSpPr/>
          <p:nvPr/>
        </p:nvSpPr>
        <p:spPr>
          <a:xfrm>
            <a:off x="0" y="19978710"/>
            <a:ext cx="292017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5400" dirty="0">
                <a:latin typeface="Arial" pitchFamily="34" charset="0"/>
                <a:cs typeface="Arial" pitchFamily="34" charset="0"/>
              </a:rPr>
              <a:t>Technical contents here</a:t>
            </a:r>
            <a:endParaRPr lang="en-US" altLang="zh-CN" sz="5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A building with a steeple&#10;&#10;Description automatically generated">
            <a:extLst>
              <a:ext uri="{FF2B5EF4-FFF2-40B4-BE49-F238E27FC236}">
                <a16:creationId xmlns:a16="http://schemas.microsoft.com/office/drawing/2014/main" id="{94DDE74C-A6D6-88AB-C2A5-8C3DA0F307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43" y="0"/>
            <a:ext cx="29174731" cy="5617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145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Words>12</Words>
  <Application>Microsoft Office PowerPoint</Application>
  <PresentationFormat>Custom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主题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Jie Liu</cp:lastModifiedBy>
  <cp:revision>23</cp:revision>
  <dcterms:created xsi:type="dcterms:W3CDTF">2017-06-26T05:33:13Z</dcterms:created>
  <dcterms:modified xsi:type="dcterms:W3CDTF">2025-01-22T20:09:01Z</dcterms:modified>
</cp:coreProperties>
</file>